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99" y="539496"/>
            <a:ext cx="9528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